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0693400" cy="7562850"/>
  <p:notesSz cx="10693400" cy="7562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244713" y="450341"/>
            <a:ext cx="1727454" cy="5364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719975" y="450342"/>
            <a:ext cx="1562709" cy="56845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270" y="1355597"/>
            <a:ext cx="9278858" cy="30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5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notesSlide" Target="../notesSlides/notesSlide1.xml"/><Relationship Id="rId12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45"/>
              <a:t>H</a:t>
            </a:r>
            <a:r>
              <a:rPr dirty="0" spc="-20"/>
              <a:t>i</a:t>
            </a:r>
            <a:r>
              <a:rPr dirty="0" spc="-45"/>
              <a:t>n</a:t>
            </a:r>
            <a:r>
              <a:rPr dirty="0" spc="-75"/>
              <a:t>w</a:t>
            </a:r>
            <a:r>
              <a:rPr dirty="0" spc="-45"/>
              <a:t>e</a:t>
            </a:r>
            <a:r>
              <a:rPr dirty="0" spc="-20"/>
              <a:t>i</a:t>
            </a:r>
            <a:r>
              <a:rPr dirty="0" spc="-40"/>
              <a:t>s</a:t>
            </a:r>
            <a:r>
              <a:rPr dirty="0" spc="-15"/>
              <a:t>e</a:t>
            </a:r>
            <a:r>
              <a:rPr dirty="0" spc="-35"/>
              <a:t> </a:t>
            </a:r>
            <a:r>
              <a:rPr dirty="0" spc="-45"/>
              <a:t>zu</a:t>
            </a:r>
            <a:r>
              <a:rPr dirty="0" spc="-20"/>
              <a:t>m</a:t>
            </a:r>
            <a:r>
              <a:rPr dirty="0" spc="-45"/>
              <a:t> </a:t>
            </a:r>
            <a:r>
              <a:rPr dirty="0" spc="-30"/>
              <a:t>A</a:t>
            </a:r>
            <a:r>
              <a:rPr dirty="0" spc="-40"/>
              <a:t>u</a:t>
            </a:r>
            <a:r>
              <a:rPr dirty="0" spc="-60"/>
              <a:t>s</a:t>
            </a:r>
            <a:r>
              <a:rPr dirty="0" spc="-25"/>
              <a:t>f</a:t>
            </a:r>
            <a:r>
              <a:rPr dirty="0" spc="-40"/>
              <a:t>ü</a:t>
            </a:r>
            <a:r>
              <a:rPr dirty="0" spc="-20"/>
              <a:t>ll</a:t>
            </a:r>
            <a:r>
              <a:rPr dirty="0" spc="-40"/>
              <a:t>e</a:t>
            </a:r>
            <a:r>
              <a:rPr dirty="0" spc="-15"/>
              <a:t>n</a:t>
            </a:r>
            <a:r>
              <a:rPr dirty="0" spc="-45"/>
              <a:t> </a:t>
            </a:r>
            <a:r>
              <a:rPr dirty="0" spc="-40"/>
              <a:t>de</a:t>
            </a:r>
            <a:r>
              <a:rPr dirty="0" spc="-10"/>
              <a:t>s</a:t>
            </a:r>
            <a:r>
              <a:rPr dirty="0" spc="-30"/>
              <a:t> </a:t>
            </a:r>
            <a:r>
              <a:rPr dirty="0" spc="-40"/>
              <a:t>F</a:t>
            </a:r>
            <a:r>
              <a:rPr dirty="0" spc="-75"/>
              <a:t>r</a:t>
            </a:r>
            <a:r>
              <a:rPr dirty="0" spc="-40"/>
              <a:t>a</a:t>
            </a:r>
            <a:r>
              <a:rPr dirty="0" spc="-55"/>
              <a:t>g</a:t>
            </a:r>
            <a:r>
              <a:rPr dirty="0" spc="-40"/>
              <a:t>ebo</a:t>
            </a:r>
            <a:r>
              <a:rPr dirty="0" spc="-55"/>
              <a:t>g</a:t>
            </a:r>
            <a:r>
              <a:rPr dirty="0" spc="-40"/>
              <a:t>ens</a:t>
            </a:r>
          </a:p>
        </p:txBody>
      </p:sp>
      <p:sp>
        <p:nvSpPr>
          <p:cNvPr id="3" name="object 3"/>
          <p:cNvSpPr/>
          <p:nvPr/>
        </p:nvSpPr>
        <p:spPr>
          <a:xfrm>
            <a:off x="651395" y="2484120"/>
            <a:ext cx="2296795" cy="280035"/>
          </a:xfrm>
          <a:custGeom>
            <a:avLst/>
            <a:gdLst/>
            <a:ahLst/>
            <a:cxnLst/>
            <a:rect l="l" t="t" r="r" b="b"/>
            <a:pathLst>
              <a:path w="2296795" h="280035">
                <a:moveTo>
                  <a:pt x="0" y="0"/>
                </a:moveTo>
                <a:lnTo>
                  <a:pt x="0" y="279653"/>
                </a:lnTo>
                <a:lnTo>
                  <a:pt x="2296667" y="279653"/>
                </a:lnTo>
                <a:lnTo>
                  <a:pt x="2296667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19975" y="2484120"/>
            <a:ext cx="2159635" cy="280035"/>
          </a:xfrm>
          <a:custGeom>
            <a:avLst/>
            <a:gdLst/>
            <a:ahLst/>
            <a:cxnLst/>
            <a:rect l="l" t="t" r="r" b="b"/>
            <a:pathLst>
              <a:path w="2159635" h="280035">
                <a:moveTo>
                  <a:pt x="0" y="0"/>
                </a:moveTo>
                <a:lnTo>
                  <a:pt x="0" y="279653"/>
                </a:lnTo>
                <a:lnTo>
                  <a:pt x="2159507" y="279653"/>
                </a:lnTo>
                <a:lnTo>
                  <a:pt x="2159507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948063" y="2412492"/>
            <a:ext cx="3545840" cy="351790"/>
          </a:xfrm>
          <a:custGeom>
            <a:avLst/>
            <a:gdLst/>
            <a:ahLst/>
            <a:cxnLst/>
            <a:rect l="l" t="t" r="r" b="b"/>
            <a:pathLst>
              <a:path w="3545840" h="351789">
                <a:moveTo>
                  <a:pt x="0" y="0"/>
                </a:moveTo>
                <a:lnTo>
                  <a:pt x="0" y="351281"/>
                </a:lnTo>
                <a:lnTo>
                  <a:pt x="3545585" y="351281"/>
                </a:lnTo>
                <a:lnTo>
                  <a:pt x="354558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016643" y="2484120"/>
            <a:ext cx="3408679" cy="280035"/>
          </a:xfrm>
          <a:custGeom>
            <a:avLst/>
            <a:gdLst/>
            <a:ahLst/>
            <a:cxnLst/>
            <a:rect l="l" t="t" r="r" b="b"/>
            <a:pathLst>
              <a:path w="3408679" h="280035">
                <a:moveTo>
                  <a:pt x="0" y="0"/>
                </a:moveTo>
                <a:lnTo>
                  <a:pt x="0" y="279654"/>
                </a:lnTo>
                <a:lnTo>
                  <a:pt x="3408426" y="279654"/>
                </a:lnTo>
                <a:lnTo>
                  <a:pt x="340842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493636" y="2484120"/>
            <a:ext cx="3547110" cy="280035"/>
          </a:xfrm>
          <a:custGeom>
            <a:avLst/>
            <a:gdLst/>
            <a:ahLst/>
            <a:cxnLst/>
            <a:rect l="l" t="t" r="r" b="b"/>
            <a:pathLst>
              <a:path w="3547109" h="280035">
                <a:moveTo>
                  <a:pt x="0" y="0"/>
                </a:moveTo>
                <a:lnTo>
                  <a:pt x="0" y="279654"/>
                </a:lnTo>
                <a:lnTo>
                  <a:pt x="3547110" y="279654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562229" y="2484120"/>
            <a:ext cx="3409950" cy="280035"/>
          </a:xfrm>
          <a:custGeom>
            <a:avLst/>
            <a:gdLst/>
            <a:ahLst/>
            <a:cxnLst/>
            <a:rect l="l" t="t" r="r" b="b"/>
            <a:pathLst>
              <a:path w="3409950" h="280035">
                <a:moveTo>
                  <a:pt x="0" y="0"/>
                </a:moveTo>
                <a:lnTo>
                  <a:pt x="0" y="279654"/>
                </a:lnTo>
                <a:lnTo>
                  <a:pt x="3409950" y="279654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707270" y="1782889"/>
            <a:ext cx="9088755" cy="9759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1600"/>
              </a:lnSpc>
            </a:pPr>
            <a:r>
              <a:rPr dirty="0" sz="1600" spc="-5">
                <a:latin typeface="Calibri"/>
                <a:cs typeface="Calibri"/>
              </a:rPr>
              <a:t>Di</a:t>
            </a:r>
            <a:r>
              <a:rPr dirty="0" sz="1600">
                <a:latin typeface="Calibri"/>
                <a:cs typeface="Calibri"/>
              </a:rPr>
              <a:t>e </a:t>
            </a:r>
            <a:r>
              <a:rPr dirty="0" sz="1600" spc="-5">
                <a:latin typeface="Calibri"/>
                <a:cs typeface="Calibri"/>
              </a:rPr>
              <a:t>Frageböge</a:t>
            </a:r>
            <a:r>
              <a:rPr dirty="0" sz="1600">
                <a:latin typeface="Calibri"/>
                <a:cs typeface="Calibri"/>
              </a:rPr>
              <a:t>n </a:t>
            </a:r>
            <a:r>
              <a:rPr dirty="0" sz="1600" spc="-5">
                <a:latin typeface="Calibri"/>
                <a:cs typeface="Calibri"/>
              </a:rPr>
              <a:t>werde</a:t>
            </a:r>
            <a:r>
              <a:rPr dirty="0" sz="1600">
                <a:latin typeface="Calibri"/>
                <a:cs typeface="Calibri"/>
              </a:rPr>
              <a:t>n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maschinel</a:t>
            </a:r>
            <a:r>
              <a:rPr dirty="0" sz="1600">
                <a:latin typeface="Calibri"/>
                <a:cs typeface="Calibri"/>
              </a:rPr>
              <a:t>l </a:t>
            </a:r>
            <a:r>
              <a:rPr dirty="0" sz="1600" spc="-5">
                <a:latin typeface="Calibri"/>
                <a:cs typeface="Calibri"/>
              </a:rPr>
              <a:t>erfass</a:t>
            </a:r>
            <a:r>
              <a:rPr dirty="0" sz="1600">
                <a:latin typeface="Calibri"/>
                <a:cs typeface="Calibri"/>
              </a:rPr>
              <a:t>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und</a:t>
            </a:r>
            <a:r>
              <a:rPr dirty="0" sz="1600" spc="-5">
                <a:latin typeface="Calibri"/>
                <a:cs typeface="Calibri"/>
              </a:rPr>
              <a:t> vorhe</a:t>
            </a:r>
            <a:r>
              <a:rPr dirty="0" sz="1600">
                <a:latin typeface="Calibri"/>
                <a:cs typeface="Calibri"/>
              </a:rPr>
              <a:t>r</a:t>
            </a:r>
            <a:r>
              <a:rPr dirty="0" sz="1600" spc="-5">
                <a:latin typeface="Calibri"/>
                <a:cs typeface="Calibri"/>
              </a:rPr>
              <a:t> nich</a:t>
            </a:r>
            <a:r>
              <a:rPr dirty="0" sz="1600">
                <a:latin typeface="Calibri"/>
                <a:cs typeface="Calibri"/>
              </a:rPr>
              <a:t>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einzeln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k</a:t>
            </a:r>
            <a:r>
              <a:rPr dirty="0" sz="1600" spc="5">
                <a:latin typeface="Calibri"/>
                <a:cs typeface="Calibri"/>
              </a:rPr>
              <a:t>o</a:t>
            </a:r>
            <a:r>
              <a:rPr dirty="0" sz="1600" spc="-5">
                <a:latin typeface="Calibri"/>
                <a:cs typeface="Calibri"/>
              </a:rPr>
              <a:t>ntrolliert</a:t>
            </a:r>
            <a:r>
              <a:rPr dirty="0" sz="1600">
                <a:latin typeface="Calibri"/>
                <a:cs typeface="Calibri"/>
              </a:rPr>
              <a:t>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deshal</a:t>
            </a:r>
            <a:r>
              <a:rPr dirty="0" sz="1600">
                <a:latin typeface="Calibri"/>
                <a:cs typeface="Calibri"/>
              </a:rPr>
              <a:t>b </a:t>
            </a:r>
            <a:r>
              <a:rPr dirty="0" sz="1600" spc="-5">
                <a:latin typeface="Calibri"/>
                <a:cs typeface="Calibri"/>
              </a:rPr>
              <a:t>sin</a:t>
            </a:r>
            <a:r>
              <a:rPr dirty="0" sz="1600">
                <a:latin typeface="Calibri"/>
                <a:cs typeface="Calibri"/>
              </a:rPr>
              <a:t>d </a:t>
            </a:r>
            <a:r>
              <a:rPr dirty="0" sz="1600" spc="-5">
                <a:latin typeface="Calibri"/>
                <a:cs typeface="Calibri"/>
              </a:rPr>
              <a:t>folgend</a:t>
            </a:r>
            <a:r>
              <a:rPr dirty="0" sz="1600">
                <a:latin typeface="Calibri"/>
                <a:cs typeface="Calibri"/>
              </a:rPr>
              <a:t>e </a:t>
            </a:r>
            <a:r>
              <a:rPr dirty="0" sz="1600" spc="-5">
                <a:latin typeface="Calibri"/>
                <a:cs typeface="Calibri"/>
              </a:rPr>
              <a:t>Punkte</a:t>
            </a:r>
            <a:r>
              <a:rPr dirty="0" sz="1600" spc="-5">
                <a:latin typeface="Calibri"/>
                <a:cs typeface="Calibri"/>
              </a:rPr>
              <a:t> bei</a:t>
            </a:r>
            <a:r>
              <a:rPr dirty="0" sz="1600">
                <a:latin typeface="Calibri"/>
                <a:cs typeface="Calibri"/>
              </a:rPr>
              <a:t>m</a:t>
            </a:r>
            <a:r>
              <a:rPr dirty="0" sz="1600" spc="-5">
                <a:latin typeface="Calibri"/>
                <a:cs typeface="Calibri"/>
              </a:rPr>
              <a:t> Ausfülle</a:t>
            </a:r>
            <a:r>
              <a:rPr dirty="0" sz="1600">
                <a:latin typeface="Calibri"/>
                <a:cs typeface="Calibri"/>
              </a:rPr>
              <a:t>n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</a:t>
            </a:r>
            <a:r>
              <a:rPr dirty="0" sz="1600" spc="5">
                <a:latin typeface="Calibri"/>
                <a:cs typeface="Calibri"/>
              </a:rPr>
              <a:t>e</a:t>
            </a:r>
            <a:r>
              <a:rPr dirty="0" sz="1600">
                <a:latin typeface="Calibri"/>
                <a:cs typeface="Calibri"/>
              </a:rPr>
              <a:t>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Frage</a:t>
            </a:r>
            <a:r>
              <a:rPr dirty="0" sz="1600" spc="-5">
                <a:latin typeface="Calibri"/>
                <a:cs typeface="Calibri"/>
              </a:rPr>
              <a:t>b</a:t>
            </a:r>
            <a:r>
              <a:rPr dirty="0" sz="1600">
                <a:latin typeface="Calibri"/>
                <a:cs typeface="Calibri"/>
              </a:rPr>
              <a:t>ogens</a:t>
            </a:r>
            <a:r>
              <a:rPr dirty="0" sz="1600" spc="-5">
                <a:latin typeface="Calibri"/>
                <a:cs typeface="Calibri"/>
              </a:rPr>
              <a:t> z</a:t>
            </a:r>
            <a:r>
              <a:rPr dirty="0" sz="1600">
                <a:latin typeface="Calibri"/>
                <a:cs typeface="Calibri"/>
              </a:rPr>
              <a:t>u</a:t>
            </a:r>
            <a:r>
              <a:rPr dirty="0" sz="1600" spc="-5">
                <a:latin typeface="Calibri"/>
                <a:cs typeface="Calibri"/>
              </a:rPr>
              <a:t> beachten</a:t>
            </a:r>
            <a:r>
              <a:rPr dirty="0" sz="1600" spc="-5"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2540635" indent="-231775">
              <a:lnSpc>
                <a:spcPct val="100000"/>
              </a:lnSpc>
              <a:buFont typeface="Wingdings"/>
              <a:buChar char=""/>
              <a:tabLst>
                <a:tab pos="2541270" algn="l"/>
                <a:tab pos="5854700" algn="l"/>
              </a:tabLst>
            </a:pPr>
            <a:r>
              <a:rPr dirty="0" sz="1800" spc="-15" b="1">
                <a:latin typeface="Calibri"/>
                <a:cs typeface="Calibri"/>
              </a:rPr>
              <a:t>richti</a:t>
            </a:r>
            <a:r>
              <a:rPr dirty="0" sz="1800" spc="-10" b="1">
                <a:latin typeface="Calibri"/>
                <a:cs typeface="Calibri"/>
              </a:rPr>
              <a:t>g</a:t>
            </a:r>
            <a:r>
              <a:rPr dirty="0" sz="1800" spc="5" b="1">
                <a:latin typeface="Calibri"/>
                <a:cs typeface="Calibri"/>
              </a:rPr>
              <a:t> </a:t>
            </a:r>
            <a:r>
              <a:rPr dirty="0" sz="1800">
                <a:latin typeface="Wingdings"/>
                <a:cs typeface="Wingdings"/>
              </a:rPr>
              <a:t></a:t>
            </a:r>
            <a:r>
              <a:rPr dirty="0" sz="1800">
                <a:latin typeface="Times New Roman"/>
                <a:cs typeface="Times New Roman"/>
              </a:rPr>
              <a:t>	</a:t>
            </a:r>
            <a:r>
              <a:rPr dirty="0" sz="1800">
                <a:latin typeface="Wingdings"/>
                <a:cs typeface="Wingdings"/>
              </a:rPr>
              <a:t>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Calibri"/>
                <a:cs typeface="Calibri"/>
              </a:rPr>
              <a:t>falsc</a:t>
            </a:r>
            <a:r>
              <a:rPr dirty="0" sz="1800" spc="-10" b="1">
                <a:latin typeface="Calibri"/>
                <a:cs typeface="Calibri"/>
              </a:rPr>
              <a:t>h</a:t>
            </a:r>
            <a:r>
              <a:rPr dirty="0" sz="1800" spc="5" b="1">
                <a:latin typeface="Calibri"/>
                <a:cs typeface="Calibri"/>
              </a:rPr>
              <a:t> </a:t>
            </a:r>
            <a:r>
              <a:rPr dirty="0" sz="1800">
                <a:latin typeface="Wingdings"/>
                <a:cs typeface="Wingdings"/>
              </a:rPr>
              <a:t></a:t>
            </a:r>
            <a:endParaRPr sz="1800">
              <a:latin typeface="Wingdings"/>
              <a:cs typeface="Wingding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51395" y="2402967"/>
            <a:ext cx="9389745" cy="0"/>
          </a:xfrm>
          <a:custGeom>
            <a:avLst/>
            <a:gdLst/>
            <a:ahLst/>
            <a:cxnLst/>
            <a:rect l="l" t="t" r="r" b="b"/>
            <a:pathLst>
              <a:path w="9389745" h="0">
                <a:moveTo>
                  <a:pt x="0" y="0"/>
                </a:moveTo>
                <a:lnTo>
                  <a:pt x="9389351" y="0"/>
                </a:lnTo>
              </a:path>
            </a:pathLst>
          </a:custGeom>
          <a:ln w="203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51395" y="2412492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5">
                <a:moveTo>
                  <a:pt x="0" y="0"/>
                </a:moveTo>
                <a:lnTo>
                  <a:pt x="0" y="71628"/>
                </a:lnTo>
                <a:lnTo>
                  <a:pt x="2296667" y="71627"/>
                </a:lnTo>
                <a:lnTo>
                  <a:pt x="2296667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957588" y="2412492"/>
            <a:ext cx="0" cy="71755"/>
          </a:xfrm>
          <a:custGeom>
            <a:avLst/>
            <a:gdLst/>
            <a:ahLst/>
            <a:cxnLst/>
            <a:rect l="l" t="t" r="r" b="b"/>
            <a:pathLst>
              <a:path w="0" h="71755">
                <a:moveTo>
                  <a:pt x="0" y="0"/>
                </a:moveTo>
                <a:lnTo>
                  <a:pt x="0" y="71627"/>
                </a:lnTo>
              </a:path>
            </a:pathLst>
          </a:custGeom>
          <a:ln w="20320">
            <a:solidFill>
              <a:srgbClr val="CCFF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967113" y="2412492"/>
            <a:ext cx="3526790" cy="71755"/>
          </a:xfrm>
          <a:custGeom>
            <a:avLst/>
            <a:gdLst/>
            <a:ahLst/>
            <a:cxnLst/>
            <a:rect l="l" t="t" r="r" b="b"/>
            <a:pathLst>
              <a:path w="3526790" h="71755">
                <a:moveTo>
                  <a:pt x="0" y="0"/>
                </a:moveTo>
                <a:lnTo>
                  <a:pt x="0" y="71627"/>
                </a:lnTo>
                <a:lnTo>
                  <a:pt x="3526536" y="71627"/>
                </a:lnTo>
                <a:lnTo>
                  <a:pt x="352653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503161" y="2412492"/>
            <a:ext cx="0" cy="71755"/>
          </a:xfrm>
          <a:custGeom>
            <a:avLst/>
            <a:gdLst/>
            <a:ahLst/>
            <a:cxnLst/>
            <a:rect l="l" t="t" r="r" b="b"/>
            <a:pathLst>
              <a:path w="0" h="71755">
                <a:moveTo>
                  <a:pt x="0" y="0"/>
                </a:moveTo>
                <a:lnTo>
                  <a:pt x="0" y="71627"/>
                </a:lnTo>
              </a:path>
            </a:pathLst>
          </a:custGeom>
          <a:ln w="20319">
            <a:solidFill>
              <a:srgbClr val="FFCC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512686" y="2412492"/>
            <a:ext cx="3528060" cy="71755"/>
          </a:xfrm>
          <a:custGeom>
            <a:avLst/>
            <a:gdLst/>
            <a:ahLst/>
            <a:cxnLst/>
            <a:rect l="l" t="t" r="r" b="b"/>
            <a:pathLst>
              <a:path w="3528059" h="71755">
                <a:moveTo>
                  <a:pt x="0" y="0"/>
                </a:moveTo>
                <a:lnTo>
                  <a:pt x="0" y="71628"/>
                </a:lnTo>
                <a:lnTo>
                  <a:pt x="3528059" y="71628"/>
                </a:lnTo>
                <a:lnTo>
                  <a:pt x="35280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51395" y="2763773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5">
                <a:moveTo>
                  <a:pt x="0" y="0"/>
                </a:moveTo>
                <a:lnTo>
                  <a:pt x="0" y="71627"/>
                </a:lnTo>
                <a:lnTo>
                  <a:pt x="2296667" y="71627"/>
                </a:lnTo>
                <a:lnTo>
                  <a:pt x="2296667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948063" y="2763773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5">
                <a:moveTo>
                  <a:pt x="0" y="0"/>
                </a:moveTo>
                <a:lnTo>
                  <a:pt x="0" y="71627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493636" y="2763773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5">
                <a:moveTo>
                  <a:pt x="0" y="0"/>
                </a:moveTo>
                <a:lnTo>
                  <a:pt x="0" y="71628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51395" y="2926079"/>
            <a:ext cx="2296795" cy="558800"/>
          </a:xfrm>
          <a:custGeom>
            <a:avLst/>
            <a:gdLst/>
            <a:ahLst/>
            <a:cxnLst/>
            <a:rect l="l" t="t" r="r" b="b"/>
            <a:pathLst>
              <a:path w="2296795" h="558800">
                <a:moveTo>
                  <a:pt x="0" y="0"/>
                </a:moveTo>
                <a:lnTo>
                  <a:pt x="0" y="558546"/>
                </a:lnTo>
                <a:lnTo>
                  <a:pt x="2296668" y="558546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19975" y="3065526"/>
            <a:ext cx="2159635" cy="279400"/>
          </a:xfrm>
          <a:custGeom>
            <a:avLst/>
            <a:gdLst/>
            <a:ahLst/>
            <a:cxnLst/>
            <a:rect l="l" t="t" r="r" b="b"/>
            <a:pathLst>
              <a:path w="2159635" h="279400">
                <a:moveTo>
                  <a:pt x="0" y="0"/>
                </a:moveTo>
                <a:lnTo>
                  <a:pt x="0" y="278891"/>
                </a:lnTo>
                <a:lnTo>
                  <a:pt x="2159508" y="278891"/>
                </a:lnTo>
                <a:lnTo>
                  <a:pt x="215950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948063" y="2854451"/>
            <a:ext cx="3545840" cy="630555"/>
          </a:xfrm>
          <a:custGeom>
            <a:avLst/>
            <a:gdLst/>
            <a:ahLst/>
            <a:cxnLst/>
            <a:rect l="l" t="t" r="r" b="b"/>
            <a:pathLst>
              <a:path w="3545840" h="630554">
                <a:moveTo>
                  <a:pt x="0" y="0"/>
                </a:moveTo>
                <a:lnTo>
                  <a:pt x="0" y="630174"/>
                </a:lnTo>
                <a:lnTo>
                  <a:pt x="3545585" y="630173"/>
                </a:lnTo>
                <a:lnTo>
                  <a:pt x="354558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016643" y="3065526"/>
            <a:ext cx="3408679" cy="279400"/>
          </a:xfrm>
          <a:custGeom>
            <a:avLst/>
            <a:gdLst/>
            <a:ahLst/>
            <a:cxnLst/>
            <a:rect l="l" t="t" r="r" b="b"/>
            <a:pathLst>
              <a:path w="3408679" h="279400">
                <a:moveTo>
                  <a:pt x="0" y="0"/>
                </a:moveTo>
                <a:lnTo>
                  <a:pt x="0" y="278891"/>
                </a:lnTo>
                <a:lnTo>
                  <a:pt x="3408426" y="278891"/>
                </a:lnTo>
                <a:lnTo>
                  <a:pt x="340842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493636" y="2926079"/>
            <a:ext cx="3547110" cy="558800"/>
          </a:xfrm>
          <a:custGeom>
            <a:avLst/>
            <a:gdLst/>
            <a:ahLst/>
            <a:cxnLst/>
            <a:rect l="l" t="t" r="r" b="b"/>
            <a:pathLst>
              <a:path w="3547109" h="558800">
                <a:moveTo>
                  <a:pt x="0" y="0"/>
                </a:moveTo>
                <a:lnTo>
                  <a:pt x="0" y="558545"/>
                </a:lnTo>
                <a:lnTo>
                  <a:pt x="3547110" y="558545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562229" y="2926079"/>
            <a:ext cx="3409950" cy="279400"/>
          </a:xfrm>
          <a:custGeom>
            <a:avLst/>
            <a:gdLst/>
            <a:ahLst/>
            <a:cxnLst/>
            <a:rect l="l" t="t" r="r" b="b"/>
            <a:pathLst>
              <a:path w="3409950" h="279400">
                <a:moveTo>
                  <a:pt x="0" y="0"/>
                </a:moveTo>
                <a:lnTo>
                  <a:pt x="0" y="278892"/>
                </a:lnTo>
                <a:lnTo>
                  <a:pt x="3409950" y="278891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562229" y="3204972"/>
            <a:ext cx="3409950" cy="279400"/>
          </a:xfrm>
          <a:custGeom>
            <a:avLst/>
            <a:gdLst/>
            <a:ahLst/>
            <a:cxnLst/>
            <a:rect l="l" t="t" r="r" b="b"/>
            <a:pathLst>
              <a:path w="3409950" h="279400">
                <a:moveTo>
                  <a:pt x="0" y="0"/>
                </a:moveTo>
                <a:lnTo>
                  <a:pt x="0" y="278891"/>
                </a:lnTo>
                <a:lnTo>
                  <a:pt x="3409950" y="278891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51395" y="2844926"/>
            <a:ext cx="9389745" cy="0"/>
          </a:xfrm>
          <a:custGeom>
            <a:avLst/>
            <a:gdLst/>
            <a:ahLst/>
            <a:cxnLst/>
            <a:rect l="l" t="t" r="r" b="b"/>
            <a:pathLst>
              <a:path w="9389745" h="0">
                <a:moveTo>
                  <a:pt x="0" y="0"/>
                </a:moveTo>
                <a:lnTo>
                  <a:pt x="9389351" y="0"/>
                </a:lnTo>
              </a:path>
            </a:pathLst>
          </a:custGeom>
          <a:ln w="203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651395" y="2854451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5">
                <a:moveTo>
                  <a:pt x="0" y="0"/>
                </a:moveTo>
                <a:lnTo>
                  <a:pt x="0" y="71627"/>
                </a:lnTo>
                <a:lnTo>
                  <a:pt x="2296667" y="71627"/>
                </a:lnTo>
                <a:lnTo>
                  <a:pt x="2296667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957588" y="2854451"/>
            <a:ext cx="0" cy="71755"/>
          </a:xfrm>
          <a:custGeom>
            <a:avLst/>
            <a:gdLst/>
            <a:ahLst/>
            <a:cxnLst/>
            <a:rect l="l" t="t" r="r" b="b"/>
            <a:pathLst>
              <a:path w="0" h="71755">
                <a:moveTo>
                  <a:pt x="0" y="0"/>
                </a:moveTo>
                <a:lnTo>
                  <a:pt x="0" y="71627"/>
                </a:lnTo>
              </a:path>
            </a:pathLst>
          </a:custGeom>
          <a:ln w="20320">
            <a:solidFill>
              <a:srgbClr val="CCFF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967113" y="2854451"/>
            <a:ext cx="3526790" cy="71755"/>
          </a:xfrm>
          <a:custGeom>
            <a:avLst/>
            <a:gdLst/>
            <a:ahLst/>
            <a:cxnLst/>
            <a:rect l="l" t="t" r="r" b="b"/>
            <a:pathLst>
              <a:path w="3526790" h="71755">
                <a:moveTo>
                  <a:pt x="0" y="0"/>
                </a:moveTo>
                <a:lnTo>
                  <a:pt x="0" y="71627"/>
                </a:lnTo>
                <a:lnTo>
                  <a:pt x="3526536" y="71627"/>
                </a:lnTo>
                <a:lnTo>
                  <a:pt x="352653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503161" y="2854451"/>
            <a:ext cx="0" cy="71755"/>
          </a:xfrm>
          <a:custGeom>
            <a:avLst/>
            <a:gdLst/>
            <a:ahLst/>
            <a:cxnLst/>
            <a:rect l="l" t="t" r="r" b="b"/>
            <a:pathLst>
              <a:path w="0" h="71755">
                <a:moveTo>
                  <a:pt x="0" y="0"/>
                </a:moveTo>
                <a:lnTo>
                  <a:pt x="0" y="71627"/>
                </a:lnTo>
              </a:path>
            </a:pathLst>
          </a:custGeom>
          <a:ln w="20319">
            <a:solidFill>
              <a:srgbClr val="FFCC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512686" y="2854451"/>
            <a:ext cx="3528060" cy="71755"/>
          </a:xfrm>
          <a:custGeom>
            <a:avLst/>
            <a:gdLst/>
            <a:ahLst/>
            <a:cxnLst/>
            <a:rect l="l" t="t" r="r" b="b"/>
            <a:pathLst>
              <a:path w="3528059" h="71755">
                <a:moveTo>
                  <a:pt x="0" y="0"/>
                </a:moveTo>
                <a:lnTo>
                  <a:pt x="0" y="71628"/>
                </a:lnTo>
                <a:lnTo>
                  <a:pt x="3528059" y="71627"/>
                </a:lnTo>
                <a:lnTo>
                  <a:pt x="35280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651395" y="3484626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948063" y="3484626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493636" y="3484626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51395" y="3627882"/>
            <a:ext cx="2296795" cy="279400"/>
          </a:xfrm>
          <a:custGeom>
            <a:avLst/>
            <a:gdLst/>
            <a:ahLst/>
            <a:cxnLst/>
            <a:rect l="l" t="t" r="r" b="b"/>
            <a:pathLst>
              <a:path w="2296795" h="279400">
                <a:moveTo>
                  <a:pt x="0" y="0"/>
                </a:moveTo>
                <a:lnTo>
                  <a:pt x="0" y="278892"/>
                </a:lnTo>
                <a:lnTo>
                  <a:pt x="2296668" y="278892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719975" y="3627882"/>
            <a:ext cx="2159635" cy="279400"/>
          </a:xfrm>
          <a:custGeom>
            <a:avLst/>
            <a:gdLst/>
            <a:ahLst/>
            <a:cxnLst/>
            <a:rect l="l" t="t" r="r" b="b"/>
            <a:pathLst>
              <a:path w="2159635" h="279400">
                <a:moveTo>
                  <a:pt x="0" y="0"/>
                </a:moveTo>
                <a:lnTo>
                  <a:pt x="0" y="278891"/>
                </a:lnTo>
                <a:lnTo>
                  <a:pt x="2159508" y="278891"/>
                </a:lnTo>
                <a:lnTo>
                  <a:pt x="215950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948063" y="3627882"/>
            <a:ext cx="3545840" cy="279400"/>
          </a:xfrm>
          <a:custGeom>
            <a:avLst/>
            <a:gdLst/>
            <a:ahLst/>
            <a:cxnLst/>
            <a:rect l="l" t="t" r="r" b="b"/>
            <a:pathLst>
              <a:path w="3545840" h="279400">
                <a:moveTo>
                  <a:pt x="0" y="0"/>
                </a:moveTo>
                <a:lnTo>
                  <a:pt x="0" y="278892"/>
                </a:lnTo>
                <a:lnTo>
                  <a:pt x="3545585" y="278892"/>
                </a:lnTo>
                <a:lnTo>
                  <a:pt x="354558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016643" y="3627882"/>
            <a:ext cx="3408679" cy="279400"/>
          </a:xfrm>
          <a:custGeom>
            <a:avLst/>
            <a:gdLst/>
            <a:ahLst/>
            <a:cxnLst/>
            <a:rect l="l" t="t" r="r" b="b"/>
            <a:pathLst>
              <a:path w="3408679" h="279400">
                <a:moveTo>
                  <a:pt x="0" y="0"/>
                </a:moveTo>
                <a:lnTo>
                  <a:pt x="0" y="278892"/>
                </a:lnTo>
                <a:lnTo>
                  <a:pt x="3408426" y="278891"/>
                </a:lnTo>
                <a:lnTo>
                  <a:pt x="340842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6493636" y="3627882"/>
            <a:ext cx="3547110" cy="279400"/>
          </a:xfrm>
          <a:custGeom>
            <a:avLst/>
            <a:gdLst/>
            <a:ahLst/>
            <a:cxnLst/>
            <a:rect l="l" t="t" r="r" b="b"/>
            <a:pathLst>
              <a:path w="3547109" h="279400">
                <a:moveTo>
                  <a:pt x="0" y="0"/>
                </a:moveTo>
                <a:lnTo>
                  <a:pt x="0" y="278892"/>
                </a:lnTo>
                <a:lnTo>
                  <a:pt x="3547110" y="278892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6562229" y="3627882"/>
            <a:ext cx="3409950" cy="279400"/>
          </a:xfrm>
          <a:custGeom>
            <a:avLst/>
            <a:gdLst/>
            <a:ahLst/>
            <a:cxnLst/>
            <a:rect l="l" t="t" r="r" b="b"/>
            <a:pathLst>
              <a:path w="3409950" h="279400">
                <a:moveTo>
                  <a:pt x="0" y="0"/>
                </a:moveTo>
                <a:lnTo>
                  <a:pt x="0" y="278891"/>
                </a:lnTo>
                <a:lnTo>
                  <a:pt x="3409950" y="278891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51395" y="3556253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948063" y="3556253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6493636" y="3556253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651395" y="3906773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948063" y="3906773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6493636" y="3906773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651395" y="4050029"/>
            <a:ext cx="2296795" cy="396240"/>
          </a:xfrm>
          <a:custGeom>
            <a:avLst/>
            <a:gdLst/>
            <a:ahLst/>
            <a:cxnLst/>
            <a:rect l="l" t="t" r="r" b="b"/>
            <a:pathLst>
              <a:path w="2296795" h="396239">
                <a:moveTo>
                  <a:pt x="0" y="0"/>
                </a:moveTo>
                <a:lnTo>
                  <a:pt x="0" y="396240"/>
                </a:lnTo>
                <a:lnTo>
                  <a:pt x="2296668" y="396240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719975" y="4108703"/>
            <a:ext cx="2159635" cy="279400"/>
          </a:xfrm>
          <a:custGeom>
            <a:avLst/>
            <a:gdLst/>
            <a:ahLst/>
            <a:cxnLst/>
            <a:rect l="l" t="t" r="r" b="b"/>
            <a:pathLst>
              <a:path w="2159635" h="279400">
                <a:moveTo>
                  <a:pt x="0" y="0"/>
                </a:moveTo>
                <a:lnTo>
                  <a:pt x="0" y="278891"/>
                </a:lnTo>
                <a:lnTo>
                  <a:pt x="2159508" y="278891"/>
                </a:lnTo>
                <a:lnTo>
                  <a:pt x="215950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707270" y="3098545"/>
            <a:ext cx="5404485" cy="1297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2308860" algn="l"/>
              </a:tabLst>
            </a:pPr>
            <a:r>
              <a:rPr dirty="0" sz="1800" spc="-10" b="1">
                <a:latin typeface="Calibri"/>
                <a:cs typeface="Calibri"/>
              </a:rPr>
              <a:t>Stift</a:t>
            </a:r>
            <a:r>
              <a:rPr dirty="0" sz="1800" spc="-10" b="1">
                <a:latin typeface="Calibri"/>
                <a:cs typeface="Calibri"/>
              </a:rPr>
              <a:t>	</a:t>
            </a:r>
            <a:r>
              <a:rPr dirty="0" sz="1800" spc="-10">
                <a:latin typeface="Calibri"/>
                <a:cs typeface="Calibri"/>
              </a:rPr>
              <a:t>Kugelschreiber,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Fineliner</a:t>
            </a:r>
            <a:r>
              <a:rPr dirty="0" sz="1800">
                <a:latin typeface="Calibri"/>
                <a:cs typeface="Calibri"/>
              </a:rPr>
              <a:t>,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Gelstift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308860" algn="l"/>
              </a:tabLst>
            </a:pPr>
            <a:r>
              <a:rPr dirty="0" sz="1800" b="1">
                <a:latin typeface="Calibri"/>
                <a:cs typeface="Calibri"/>
              </a:rPr>
              <a:t>Farbe	</a:t>
            </a:r>
            <a:r>
              <a:rPr dirty="0" sz="1800" spc="-10">
                <a:latin typeface="Calibri"/>
                <a:cs typeface="Calibri"/>
              </a:rPr>
              <a:t>schwarz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ode</a:t>
            </a:r>
            <a:r>
              <a:rPr dirty="0" sz="1800" spc="-10">
                <a:latin typeface="Calibri"/>
                <a:cs typeface="Calibri"/>
              </a:rPr>
              <a:t>r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blau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5" b="1">
                <a:latin typeface="Calibri"/>
                <a:cs typeface="Calibri"/>
              </a:rPr>
              <a:t>Ankreuzen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549523" y="2959100"/>
            <a:ext cx="2477135" cy="9563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Bleistift</a:t>
            </a:r>
            <a:r>
              <a:rPr dirty="0" sz="1800">
                <a:latin typeface="Calibri"/>
                <a:cs typeface="Calibri"/>
              </a:rPr>
              <a:t>,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Buntstift</a:t>
            </a:r>
            <a:r>
              <a:rPr dirty="0" sz="1800">
                <a:latin typeface="Calibri"/>
                <a:cs typeface="Calibri"/>
              </a:rPr>
              <a:t>, </a:t>
            </a:r>
            <a:r>
              <a:rPr dirty="0" sz="1800" spc="-5">
                <a:latin typeface="Calibri"/>
                <a:cs typeface="Calibri"/>
              </a:rPr>
              <a:t>Filzstift,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800" spc="-15">
                <a:latin typeface="Calibri"/>
                <a:cs typeface="Calibri"/>
              </a:rPr>
              <a:t>Textmarker</a:t>
            </a:r>
            <a:r>
              <a:rPr dirty="0" sz="1800" spc="-5">
                <a:latin typeface="Calibri"/>
                <a:cs typeface="Calibri"/>
              </a:rPr>
              <a:t>,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Füller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dirty="0" sz="1800">
                <a:latin typeface="Calibri"/>
                <a:cs typeface="Calibri"/>
              </a:rPr>
              <a:t>helle </a:t>
            </a:r>
            <a:r>
              <a:rPr dirty="0" sz="1800" spc="-5">
                <a:latin typeface="Calibri"/>
                <a:cs typeface="Calibri"/>
              </a:rPr>
              <a:t>Farben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2948063" y="4050029"/>
            <a:ext cx="3545840" cy="396240"/>
          </a:xfrm>
          <a:custGeom>
            <a:avLst/>
            <a:gdLst/>
            <a:ahLst/>
            <a:cxnLst/>
            <a:rect l="l" t="t" r="r" b="b"/>
            <a:pathLst>
              <a:path w="3545840" h="396239">
                <a:moveTo>
                  <a:pt x="0" y="0"/>
                </a:moveTo>
                <a:lnTo>
                  <a:pt x="0" y="396240"/>
                </a:lnTo>
                <a:lnTo>
                  <a:pt x="3545585" y="396240"/>
                </a:lnTo>
                <a:lnTo>
                  <a:pt x="354558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016643" y="4081271"/>
            <a:ext cx="3408679" cy="334645"/>
          </a:xfrm>
          <a:custGeom>
            <a:avLst/>
            <a:gdLst/>
            <a:ahLst/>
            <a:cxnLst/>
            <a:rect l="l" t="t" r="r" b="b"/>
            <a:pathLst>
              <a:path w="3408679" h="334645">
                <a:moveTo>
                  <a:pt x="0" y="0"/>
                </a:moveTo>
                <a:lnTo>
                  <a:pt x="0" y="334518"/>
                </a:lnTo>
                <a:lnTo>
                  <a:pt x="3408426" y="334517"/>
                </a:lnTo>
                <a:lnTo>
                  <a:pt x="340842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3016643" y="4081271"/>
            <a:ext cx="334518" cy="3345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6493636" y="4050029"/>
            <a:ext cx="3547110" cy="396240"/>
          </a:xfrm>
          <a:custGeom>
            <a:avLst/>
            <a:gdLst/>
            <a:ahLst/>
            <a:cxnLst/>
            <a:rect l="l" t="t" r="r" b="b"/>
            <a:pathLst>
              <a:path w="3547109" h="396239">
                <a:moveTo>
                  <a:pt x="0" y="0"/>
                </a:moveTo>
                <a:lnTo>
                  <a:pt x="0" y="396240"/>
                </a:lnTo>
                <a:lnTo>
                  <a:pt x="3547110" y="396240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6562229" y="4050029"/>
            <a:ext cx="3409950" cy="396240"/>
          </a:xfrm>
          <a:custGeom>
            <a:avLst/>
            <a:gdLst/>
            <a:ahLst/>
            <a:cxnLst/>
            <a:rect l="l" t="t" r="r" b="b"/>
            <a:pathLst>
              <a:path w="3409950" h="396239">
                <a:moveTo>
                  <a:pt x="0" y="0"/>
                </a:moveTo>
                <a:lnTo>
                  <a:pt x="0" y="396239"/>
                </a:lnTo>
                <a:lnTo>
                  <a:pt x="3409950" y="396239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6562229" y="4050029"/>
            <a:ext cx="409955" cy="3337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 txBox="1"/>
          <p:nvPr/>
        </p:nvSpPr>
        <p:spPr>
          <a:xfrm>
            <a:off x="7011303" y="4199635"/>
            <a:ext cx="459105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-15">
                <a:latin typeface="Calibri"/>
                <a:cs typeface="Calibri"/>
              </a:rPr>
              <a:t>oder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7510157" y="4050029"/>
            <a:ext cx="669036" cy="3337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651395" y="3978402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2948063" y="3978402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6493636" y="3978402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651395" y="4446270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2948063" y="4446270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6493636" y="4446270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651395" y="4589526"/>
            <a:ext cx="2296795" cy="335280"/>
          </a:xfrm>
          <a:custGeom>
            <a:avLst/>
            <a:gdLst/>
            <a:ahLst/>
            <a:cxnLst/>
            <a:rect l="l" t="t" r="r" b="b"/>
            <a:pathLst>
              <a:path w="2296795" h="335279">
                <a:moveTo>
                  <a:pt x="0" y="0"/>
                </a:moveTo>
                <a:lnTo>
                  <a:pt x="0" y="335279"/>
                </a:lnTo>
                <a:lnTo>
                  <a:pt x="2296668" y="335279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719975" y="4617720"/>
            <a:ext cx="2159635" cy="279400"/>
          </a:xfrm>
          <a:custGeom>
            <a:avLst/>
            <a:gdLst/>
            <a:ahLst/>
            <a:cxnLst/>
            <a:rect l="l" t="t" r="r" b="b"/>
            <a:pathLst>
              <a:path w="2159635" h="279400">
                <a:moveTo>
                  <a:pt x="0" y="0"/>
                </a:moveTo>
                <a:lnTo>
                  <a:pt x="0" y="278891"/>
                </a:lnTo>
                <a:lnTo>
                  <a:pt x="2159508" y="278891"/>
                </a:lnTo>
                <a:lnTo>
                  <a:pt x="215950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 txBox="1"/>
          <p:nvPr/>
        </p:nvSpPr>
        <p:spPr>
          <a:xfrm>
            <a:off x="707270" y="4650740"/>
            <a:ext cx="1090930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b="1">
                <a:latin typeface="Calibri"/>
                <a:cs typeface="Calibri"/>
              </a:rPr>
              <a:t>Korrigieren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2948063" y="4589526"/>
            <a:ext cx="3545840" cy="335280"/>
          </a:xfrm>
          <a:custGeom>
            <a:avLst/>
            <a:gdLst/>
            <a:ahLst/>
            <a:cxnLst/>
            <a:rect l="l" t="t" r="r" b="b"/>
            <a:pathLst>
              <a:path w="3545840" h="335279">
                <a:moveTo>
                  <a:pt x="0" y="0"/>
                </a:moveTo>
                <a:lnTo>
                  <a:pt x="0" y="335280"/>
                </a:lnTo>
                <a:lnTo>
                  <a:pt x="3545585" y="335279"/>
                </a:lnTo>
                <a:lnTo>
                  <a:pt x="354558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3016643" y="4589526"/>
            <a:ext cx="3408679" cy="335280"/>
          </a:xfrm>
          <a:custGeom>
            <a:avLst/>
            <a:gdLst/>
            <a:ahLst/>
            <a:cxnLst/>
            <a:rect l="l" t="t" r="r" b="b"/>
            <a:pathLst>
              <a:path w="3408679" h="335279">
                <a:moveTo>
                  <a:pt x="0" y="0"/>
                </a:moveTo>
                <a:lnTo>
                  <a:pt x="0" y="335280"/>
                </a:lnTo>
                <a:lnTo>
                  <a:pt x="3408426" y="335279"/>
                </a:lnTo>
                <a:lnTo>
                  <a:pt x="340842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3016643" y="4590288"/>
            <a:ext cx="2678429" cy="3337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6493636" y="4589526"/>
            <a:ext cx="3547110" cy="335280"/>
          </a:xfrm>
          <a:custGeom>
            <a:avLst/>
            <a:gdLst/>
            <a:ahLst/>
            <a:cxnLst/>
            <a:rect l="l" t="t" r="r" b="b"/>
            <a:pathLst>
              <a:path w="3547109" h="335279">
                <a:moveTo>
                  <a:pt x="0" y="0"/>
                </a:moveTo>
                <a:lnTo>
                  <a:pt x="0" y="335279"/>
                </a:lnTo>
                <a:lnTo>
                  <a:pt x="3547110" y="335279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6562229" y="4589526"/>
            <a:ext cx="3409950" cy="335280"/>
          </a:xfrm>
          <a:custGeom>
            <a:avLst/>
            <a:gdLst/>
            <a:ahLst/>
            <a:cxnLst/>
            <a:rect l="l" t="t" r="r" b="b"/>
            <a:pathLst>
              <a:path w="3409950" h="335279">
                <a:moveTo>
                  <a:pt x="0" y="0"/>
                </a:moveTo>
                <a:lnTo>
                  <a:pt x="0" y="335279"/>
                </a:lnTo>
                <a:lnTo>
                  <a:pt x="3409950" y="335279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6562229" y="4590288"/>
            <a:ext cx="2678429" cy="3337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651395" y="4517897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2948063" y="4517897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6493636" y="4517897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651395" y="4924805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2948063" y="4924805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6493636" y="4924805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651395" y="5068061"/>
            <a:ext cx="2296795" cy="335280"/>
          </a:xfrm>
          <a:custGeom>
            <a:avLst/>
            <a:gdLst/>
            <a:ahLst/>
            <a:cxnLst/>
            <a:rect l="l" t="t" r="r" b="b"/>
            <a:pathLst>
              <a:path w="2296795" h="335279">
                <a:moveTo>
                  <a:pt x="0" y="0"/>
                </a:moveTo>
                <a:lnTo>
                  <a:pt x="0" y="335280"/>
                </a:lnTo>
                <a:lnTo>
                  <a:pt x="2296668" y="335280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719975" y="5096255"/>
            <a:ext cx="2159635" cy="279400"/>
          </a:xfrm>
          <a:custGeom>
            <a:avLst/>
            <a:gdLst/>
            <a:ahLst/>
            <a:cxnLst/>
            <a:rect l="l" t="t" r="r" b="b"/>
            <a:pathLst>
              <a:path w="2159635" h="279400">
                <a:moveTo>
                  <a:pt x="0" y="0"/>
                </a:moveTo>
                <a:lnTo>
                  <a:pt x="0" y="278891"/>
                </a:lnTo>
                <a:lnTo>
                  <a:pt x="2159508" y="278891"/>
                </a:lnTo>
                <a:lnTo>
                  <a:pt x="215950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2948063" y="5068061"/>
            <a:ext cx="3545840" cy="335280"/>
          </a:xfrm>
          <a:custGeom>
            <a:avLst/>
            <a:gdLst/>
            <a:ahLst/>
            <a:cxnLst/>
            <a:rect l="l" t="t" r="r" b="b"/>
            <a:pathLst>
              <a:path w="3545840" h="335279">
                <a:moveTo>
                  <a:pt x="0" y="0"/>
                </a:moveTo>
                <a:lnTo>
                  <a:pt x="0" y="335279"/>
                </a:lnTo>
                <a:lnTo>
                  <a:pt x="3545585" y="335279"/>
                </a:lnTo>
                <a:lnTo>
                  <a:pt x="354558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3016643" y="5068061"/>
            <a:ext cx="3408679" cy="335280"/>
          </a:xfrm>
          <a:custGeom>
            <a:avLst/>
            <a:gdLst/>
            <a:ahLst/>
            <a:cxnLst/>
            <a:rect l="l" t="t" r="r" b="b"/>
            <a:pathLst>
              <a:path w="3408679" h="335279">
                <a:moveTo>
                  <a:pt x="0" y="0"/>
                </a:moveTo>
                <a:lnTo>
                  <a:pt x="0" y="335280"/>
                </a:lnTo>
                <a:lnTo>
                  <a:pt x="3408426" y="335279"/>
                </a:lnTo>
                <a:lnTo>
                  <a:pt x="340842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3016643" y="5068061"/>
            <a:ext cx="2678429" cy="33451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6493636" y="5068061"/>
            <a:ext cx="3547110" cy="335280"/>
          </a:xfrm>
          <a:custGeom>
            <a:avLst/>
            <a:gdLst/>
            <a:ahLst/>
            <a:cxnLst/>
            <a:rect l="l" t="t" r="r" b="b"/>
            <a:pathLst>
              <a:path w="3547109" h="335279">
                <a:moveTo>
                  <a:pt x="0" y="0"/>
                </a:moveTo>
                <a:lnTo>
                  <a:pt x="0" y="335280"/>
                </a:lnTo>
                <a:lnTo>
                  <a:pt x="3547110" y="335280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6562229" y="5068061"/>
            <a:ext cx="3409950" cy="335280"/>
          </a:xfrm>
          <a:custGeom>
            <a:avLst/>
            <a:gdLst/>
            <a:ahLst/>
            <a:cxnLst/>
            <a:rect l="l" t="t" r="r" b="b"/>
            <a:pathLst>
              <a:path w="3409950" h="335279">
                <a:moveTo>
                  <a:pt x="0" y="0"/>
                </a:moveTo>
                <a:lnTo>
                  <a:pt x="0" y="335279"/>
                </a:lnTo>
                <a:lnTo>
                  <a:pt x="3409950" y="335279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6562229" y="5068061"/>
            <a:ext cx="2678429" cy="33451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651395" y="4996434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2948063" y="4996434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6493636" y="4996434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651395" y="5403341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2948063" y="5403341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6493636" y="5403341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651395" y="5546597"/>
            <a:ext cx="2296795" cy="279400"/>
          </a:xfrm>
          <a:custGeom>
            <a:avLst/>
            <a:gdLst/>
            <a:ahLst/>
            <a:cxnLst/>
            <a:rect l="l" t="t" r="r" b="b"/>
            <a:pathLst>
              <a:path w="2296795" h="279400">
                <a:moveTo>
                  <a:pt x="0" y="0"/>
                </a:moveTo>
                <a:lnTo>
                  <a:pt x="0" y="278892"/>
                </a:lnTo>
                <a:lnTo>
                  <a:pt x="2296668" y="278892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719975" y="5546597"/>
            <a:ext cx="2159635" cy="279400"/>
          </a:xfrm>
          <a:custGeom>
            <a:avLst/>
            <a:gdLst/>
            <a:ahLst/>
            <a:cxnLst/>
            <a:rect l="l" t="t" r="r" b="b"/>
            <a:pathLst>
              <a:path w="2159635" h="279400">
                <a:moveTo>
                  <a:pt x="0" y="0"/>
                </a:moveTo>
                <a:lnTo>
                  <a:pt x="0" y="278891"/>
                </a:lnTo>
                <a:lnTo>
                  <a:pt x="2159508" y="278891"/>
                </a:lnTo>
                <a:lnTo>
                  <a:pt x="215950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2948063" y="5546597"/>
            <a:ext cx="3545840" cy="279400"/>
          </a:xfrm>
          <a:custGeom>
            <a:avLst/>
            <a:gdLst/>
            <a:ahLst/>
            <a:cxnLst/>
            <a:rect l="l" t="t" r="r" b="b"/>
            <a:pathLst>
              <a:path w="3545840" h="279400">
                <a:moveTo>
                  <a:pt x="0" y="0"/>
                </a:moveTo>
                <a:lnTo>
                  <a:pt x="0" y="278891"/>
                </a:lnTo>
                <a:lnTo>
                  <a:pt x="3545586" y="278891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3016643" y="5546597"/>
            <a:ext cx="3408679" cy="279400"/>
          </a:xfrm>
          <a:custGeom>
            <a:avLst/>
            <a:gdLst/>
            <a:ahLst/>
            <a:cxnLst/>
            <a:rect l="l" t="t" r="r" b="b"/>
            <a:pathLst>
              <a:path w="3408679" h="279400">
                <a:moveTo>
                  <a:pt x="0" y="0"/>
                </a:moveTo>
                <a:lnTo>
                  <a:pt x="0" y="278892"/>
                </a:lnTo>
                <a:lnTo>
                  <a:pt x="3408426" y="278891"/>
                </a:lnTo>
                <a:lnTo>
                  <a:pt x="340842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6493636" y="5546597"/>
            <a:ext cx="3547110" cy="279400"/>
          </a:xfrm>
          <a:custGeom>
            <a:avLst/>
            <a:gdLst/>
            <a:ahLst/>
            <a:cxnLst/>
            <a:rect l="l" t="t" r="r" b="b"/>
            <a:pathLst>
              <a:path w="3547109" h="279400">
                <a:moveTo>
                  <a:pt x="0" y="0"/>
                </a:moveTo>
                <a:lnTo>
                  <a:pt x="0" y="278891"/>
                </a:lnTo>
                <a:lnTo>
                  <a:pt x="3547110" y="278891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6562229" y="5546597"/>
            <a:ext cx="3409950" cy="279400"/>
          </a:xfrm>
          <a:custGeom>
            <a:avLst/>
            <a:gdLst/>
            <a:ahLst/>
            <a:cxnLst/>
            <a:rect l="l" t="t" r="r" b="b"/>
            <a:pathLst>
              <a:path w="3409950" h="279400">
                <a:moveTo>
                  <a:pt x="0" y="0"/>
                </a:moveTo>
                <a:lnTo>
                  <a:pt x="0" y="278891"/>
                </a:lnTo>
                <a:lnTo>
                  <a:pt x="3409950" y="278891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651395" y="5474970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2948063" y="5474970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6493636" y="5474970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651395" y="5825490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2948063" y="5825490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6493636" y="5825490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10" y="71627"/>
                </a:lnTo>
                <a:lnTo>
                  <a:pt x="35471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651395" y="5968746"/>
            <a:ext cx="2296795" cy="280035"/>
          </a:xfrm>
          <a:custGeom>
            <a:avLst/>
            <a:gdLst/>
            <a:ahLst/>
            <a:cxnLst/>
            <a:rect l="l" t="t" r="r" b="b"/>
            <a:pathLst>
              <a:path w="2296795" h="280035">
                <a:moveTo>
                  <a:pt x="0" y="0"/>
                </a:moveTo>
                <a:lnTo>
                  <a:pt x="0" y="279654"/>
                </a:lnTo>
                <a:lnTo>
                  <a:pt x="2296668" y="279654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719975" y="5968746"/>
            <a:ext cx="2159635" cy="280035"/>
          </a:xfrm>
          <a:custGeom>
            <a:avLst/>
            <a:gdLst/>
            <a:ahLst/>
            <a:cxnLst/>
            <a:rect l="l" t="t" r="r" b="b"/>
            <a:pathLst>
              <a:path w="2159635" h="280035">
                <a:moveTo>
                  <a:pt x="0" y="0"/>
                </a:moveTo>
                <a:lnTo>
                  <a:pt x="0" y="279653"/>
                </a:lnTo>
                <a:lnTo>
                  <a:pt x="2159508" y="279653"/>
                </a:lnTo>
                <a:lnTo>
                  <a:pt x="215950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2948063" y="5968746"/>
            <a:ext cx="3545840" cy="280035"/>
          </a:xfrm>
          <a:custGeom>
            <a:avLst/>
            <a:gdLst/>
            <a:ahLst/>
            <a:cxnLst/>
            <a:rect l="l" t="t" r="r" b="b"/>
            <a:pathLst>
              <a:path w="3545840" h="280035">
                <a:moveTo>
                  <a:pt x="0" y="0"/>
                </a:moveTo>
                <a:lnTo>
                  <a:pt x="0" y="279654"/>
                </a:lnTo>
                <a:lnTo>
                  <a:pt x="3545586" y="279654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3016643" y="5968746"/>
            <a:ext cx="3408679" cy="280035"/>
          </a:xfrm>
          <a:custGeom>
            <a:avLst/>
            <a:gdLst/>
            <a:ahLst/>
            <a:cxnLst/>
            <a:rect l="l" t="t" r="r" b="b"/>
            <a:pathLst>
              <a:path w="3408679" h="280035">
                <a:moveTo>
                  <a:pt x="0" y="0"/>
                </a:moveTo>
                <a:lnTo>
                  <a:pt x="0" y="279654"/>
                </a:lnTo>
                <a:lnTo>
                  <a:pt x="3408426" y="279653"/>
                </a:lnTo>
                <a:lnTo>
                  <a:pt x="340842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6493636" y="5968746"/>
            <a:ext cx="3547110" cy="280035"/>
          </a:xfrm>
          <a:custGeom>
            <a:avLst/>
            <a:gdLst/>
            <a:ahLst/>
            <a:cxnLst/>
            <a:rect l="l" t="t" r="r" b="b"/>
            <a:pathLst>
              <a:path w="3547109" h="280035">
                <a:moveTo>
                  <a:pt x="0" y="0"/>
                </a:moveTo>
                <a:lnTo>
                  <a:pt x="0" y="279654"/>
                </a:lnTo>
                <a:lnTo>
                  <a:pt x="3547109" y="279654"/>
                </a:lnTo>
                <a:lnTo>
                  <a:pt x="354710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6562229" y="5968746"/>
            <a:ext cx="3409950" cy="280035"/>
          </a:xfrm>
          <a:custGeom>
            <a:avLst/>
            <a:gdLst/>
            <a:ahLst/>
            <a:cxnLst/>
            <a:rect l="l" t="t" r="r" b="b"/>
            <a:pathLst>
              <a:path w="3409950" h="280035">
                <a:moveTo>
                  <a:pt x="0" y="0"/>
                </a:moveTo>
                <a:lnTo>
                  <a:pt x="0" y="279653"/>
                </a:lnTo>
                <a:lnTo>
                  <a:pt x="3409950" y="279653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651395" y="5897117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2948063" y="5897117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6493636" y="5897117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09" y="71627"/>
                </a:lnTo>
                <a:lnTo>
                  <a:pt x="354710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651395" y="6248400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2948063" y="6248400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6493636" y="6248400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09" y="71627"/>
                </a:lnTo>
                <a:lnTo>
                  <a:pt x="354710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651395" y="6391655"/>
            <a:ext cx="2296795" cy="279400"/>
          </a:xfrm>
          <a:custGeom>
            <a:avLst/>
            <a:gdLst/>
            <a:ahLst/>
            <a:cxnLst/>
            <a:rect l="l" t="t" r="r" b="b"/>
            <a:pathLst>
              <a:path w="2296795" h="279400">
                <a:moveTo>
                  <a:pt x="0" y="0"/>
                </a:moveTo>
                <a:lnTo>
                  <a:pt x="0" y="278892"/>
                </a:lnTo>
                <a:lnTo>
                  <a:pt x="2296668" y="278892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719975" y="6391655"/>
            <a:ext cx="2159635" cy="279400"/>
          </a:xfrm>
          <a:custGeom>
            <a:avLst/>
            <a:gdLst/>
            <a:ahLst/>
            <a:cxnLst/>
            <a:rect l="l" t="t" r="r" b="b"/>
            <a:pathLst>
              <a:path w="2159635" h="279400">
                <a:moveTo>
                  <a:pt x="0" y="0"/>
                </a:moveTo>
                <a:lnTo>
                  <a:pt x="0" y="278892"/>
                </a:lnTo>
                <a:lnTo>
                  <a:pt x="2159508" y="278892"/>
                </a:lnTo>
                <a:lnTo>
                  <a:pt x="215950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 txBox="1"/>
          <p:nvPr/>
        </p:nvSpPr>
        <p:spPr>
          <a:xfrm>
            <a:off x="707270" y="5129276"/>
            <a:ext cx="1581785" cy="154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57400"/>
              </a:lnSpc>
            </a:pPr>
            <a:r>
              <a:rPr dirty="0" sz="1800" spc="-10" b="1">
                <a:latin typeface="Calibri"/>
                <a:cs typeface="Calibri"/>
              </a:rPr>
              <a:t>Enthalten </a:t>
            </a:r>
            <a:r>
              <a:rPr dirty="0" sz="1800" spc="-5" b="1">
                <a:latin typeface="Calibri"/>
                <a:cs typeface="Calibri"/>
              </a:rPr>
              <a:t>   </a:t>
            </a:r>
            <a:r>
              <a:rPr dirty="0" sz="1800" b="1">
                <a:latin typeface="Calibri"/>
                <a:cs typeface="Calibri"/>
              </a:rPr>
              <a:t>Freie </a:t>
            </a:r>
            <a:r>
              <a:rPr dirty="0" sz="1800" spc="-15" b="1">
                <a:latin typeface="Calibri"/>
                <a:cs typeface="Calibri"/>
              </a:rPr>
              <a:t>Antworten</a:t>
            </a:r>
            <a:r>
              <a:rPr dirty="0" sz="1800" spc="-1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Rand</a:t>
            </a:r>
            <a:r>
              <a:rPr dirty="0" sz="1800" spc="-10" b="1">
                <a:latin typeface="Calibri"/>
                <a:cs typeface="Calibri"/>
              </a:rPr>
              <a:t> Rückgabe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2948063" y="6391655"/>
            <a:ext cx="3545840" cy="279400"/>
          </a:xfrm>
          <a:custGeom>
            <a:avLst/>
            <a:gdLst/>
            <a:ahLst/>
            <a:cxnLst/>
            <a:rect l="l" t="t" r="r" b="b"/>
            <a:pathLst>
              <a:path w="3545840" h="279400">
                <a:moveTo>
                  <a:pt x="0" y="0"/>
                </a:moveTo>
                <a:lnTo>
                  <a:pt x="0" y="278892"/>
                </a:lnTo>
                <a:lnTo>
                  <a:pt x="3545586" y="278892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3016643" y="6391655"/>
            <a:ext cx="3408679" cy="279400"/>
          </a:xfrm>
          <a:custGeom>
            <a:avLst/>
            <a:gdLst/>
            <a:ahLst/>
            <a:cxnLst/>
            <a:rect l="l" t="t" r="r" b="b"/>
            <a:pathLst>
              <a:path w="3408679" h="279400">
                <a:moveTo>
                  <a:pt x="0" y="0"/>
                </a:moveTo>
                <a:lnTo>
                  <a:pt x="0" y="278892"/>
                </a:lnTo>
                <a:lnTo>
                  <a:pt x="3408426" y="278892"/>
                </a:lnTo>
                <a:lnTo>
                  <a:pt x="340842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 txBox="1"/>
          <p:nvPr/>
        </p:nvSpPr>
        <p:spPr>
          <a:xfrm>
            <a:off x="3003937" y="5579617"/>
            <a:ext cx="2865755" cy="1099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Blockschrift: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ts val="3329"/>
              </a:lnSpc>
              <a:spcBef>
                <a:spcPts val="300"/>
              </a:spcBef>
            </a:pPr>
            <a:r>
              <a:rPr dirty="0" sz="1800">
                <a:latin typeface="Calibri"/>
                <a:cs typeface="Calibri"/>
              </a:rPr>
              <a:t>nicht </a:t>
            </a:r>
            <a:r>
              <a:rPr dirty="0" sz="1800" spc="-15">
                <a:latin typeface="Calibri"/>
                <a:cs typeface="Calibri"/>
              </a:rPr>
              <a:t>übe</a:t>
            </a:r>
            <a:r>
              <a:rPr dirty="0" sz="1800" spc="-10">
                <a:latin typeface="Calibri"/>
                <a:cs typeface="Calibri"/>
              </a:rPr>
              <a:t>r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de</a:t>
            </a:r>
            <a:r>
              <a:rPr dirty="0" sz="1800">
                <a:latin typeface="Calibri"/>
                <a:cs typeface="Calibri"/>
              </a:rPr>
              <a:t>n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Rand </a:t>
            </a:r>
            <a:r>
              <a:rPr dirty="0" sz="1800" spc="-5">
                <a:latin typeface="Calibri"/>
                <a:cs typeface="Calibri"/>
              </a:rPr>
              <a:t>schreiben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Frageboge</a:t>
            </a:r>
            <a:r>
              <a:rPr dirty="0" sz="1800" spc="-10">
                <a:latin typeface="Calibri"/>
                <a:cs typeface="Calibri"/>
              </a:rPr>
              <a:t>n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nich</a:t>
            </a:r>
            <a:r>
              <a:rPr dirty="0" sz="1800">
                <a:latin typeface="Calibri"/>
                <a:cs typeface="Calibri"/>
              </a:rPr>
              <a:t>t </a:t>
            </a:r>
            <a:r>
              <a:rPr dirty="0" sz="1800" spc="-10">
                <a:latin typeface="Calibri"/>
                <a:cs typeface="Calibri"/>
              </a:rPr>
              <a:t>knicken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6549523" y="5579617"/>
            <a:ext cx="1357630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Schreibschrift: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5" name="object 125"/>
          <p:cNvSpPr/>
          <p:nvPr/>
        </p:nvSpPr>
        <p:spPr>
          <a:xfrm>
            <a:off x="6493636" y="6391655"/>
            <a:ext cx="3547110" cy="279400"/>
          </a:xfrm>
          <a:custGeom>
            <a:avLst/>
            <a:gdLst/>
            <a:ahLst/>
            <a:cxnLst/>
            <a:rect l="l" t="t" r="r" b="b"/>
            <a:pathLst>
              <a:path w="3547109" h="279400">
                <a:moveTo>
                  <a:pt x="0" y="0"/>
                </a:moveTo>
                <a:lnTo>
                  <a:pt x="0" y="278892"/>
                </a:lnTo>
                <a:lnTo>
                  <a:pt x="3547109" y="278892"/>
                </a:lnTo>
                <a:lnTo>
                  <a:pt x="354710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6562229" y="6391655"/>
            <a:ext cx="3409950" cy="279400"/>
          </a:xfrm>
          <a:custGeom>
            <a:avLst/>
            <a:gdLst/>
            <a:ahLst/>
            <a:cxnLst/>
            <a:rect l="l" t="t" r="r" b="b"/>
            <a:pathLst>
              <a:path w="3409950" h="279400">
                <a:moveTo>
                  <a:pt x="0" y="0"/>
                </a:moveTo>
                <a:lnTo>
                  <a:pt x="0" y="278892"/>
                </a:lnTo>
                <a:lnTo>
                  <a:pt x="3409950" y="278892"/>
                </a:lnTo>
                <a:lnTo>
                  <a:pt x="340995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651395" y="6320028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2948063" y="6320028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8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6493636" y="6320028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09" y="71627"/>
                </a:lnTo>
                <a:lnTo>
                  <a:pt x="354710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651395" y="6670547"/>
            <a:ext cx="2296795" cy="71755"/>
          </a:xfrm>
          <a:custGeom>
            <a:avLst/>
            <a:gdLst/>
            <a:ahLst/>
            <a:cxnLst/>
            <a:rect l="l" t="t" r="r" b="b"/>
            <a:pathLst>
              <a:path w="2296795" h="71754">
                <a:moveTo>
                  <a:pt x="0" y="0"/>
                </a:moveTo>
                <a:lnTo>
                  <a:pt x="0" y="71627"/>
                </a:lnTo>
                <a:lnTo>
                  <a:pt x="2296668" y="71627"/>
                </a:lnTo>
                <a:lnTo>
                  <a:pt x="22966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642251" y="6751701"/>
            <a:ext cx="9398635" cy="0"/>
          </a:xfrm>
          <a:custGeom>
            <a:avLst/>
            <a:gdLst/>
            <a:ahLst/>
            <a:cxnLst/>
            <a:rect l="l" t="t" r="r" b="b"/>
            <a:pathLst>
              <a:path w="9398635" h="0">
                <a:moveTo>
                  <a:pt x="0" y="0"/>
                </a:moveTo>
                <a:lnTo>
                  <a:pt x="9398508" y="0"/>
                </a:lnTo>
              </a:path>
            </a:pathLst>
          </a:custGeom>
          <a:ln w="20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2948063" y="6670547"/>
            <a:ext cx="3545840" cy="71755"/>
          </a:xfrm>
          <a:custGeom>
            <a:avLst/>
            <a:gdLst/>
            <a:ahLst/>
            <a:cxnLst/>
            <a:rect l="l" t="t" r="r" b="b"/>
            <a:pathLst>
              <a:path w="3545840" h="71754">
                <a:moveTo>
                  <a:pt x="0" y="0"/>
                </a:moveTo>
                <a:lnTo>
                  <a:pt x="0" y="71627"/>
                </a:lnTo>
                <a:lnTo>
                  <a:pt x="3545586" y="71627"/>
                </a:lnTo>
                <a:lnTo>
                  <a:pt x="354558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6493636" y="6670547"/>
            <a:ext cx="3547110" cy="71755"/>
          </a:xfrm>
          <a:custGeom>
            <a:avLst/>
            <a:gdLst/>
            <a:ahLst/>
            <a:cxnLst/>
            <a:rect l="l" t="t" r="r" b="b"/>
            <a:pathLst>
              <a:path w="3547109" h="71754">
                <a:moveTo>
                  <a:pt x="0" y="0"/>
                </a:moveTo>
                <a:lnTo>
                  <a:pt x="0" y="71627"/>
                </a:lnTo>
                <a:lnTo>
                  <a:pt x="3547109" y="71627"/>
                </a:lnTo>
                <a:lnTo>
                  <a:pt x="354710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4586363" y="5510021"/>
            <a:ext cx="1342644" cy="33375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8215007" y="5510784"/>
            <a:ext cx="1339596" cy="33451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gn1571</dc:creator>
  <dc:title>Microsoft Word - SLE Info 160714.doc</dc:title>
  <dcterms:created xsi:type="dcterms:W3CDTF">2018-10-17T16:31:39Z</dcterms:created>
  <dcterms:modified xsi:type="dcterms:W3CDTF">2018-10-17T16:31:39Z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2016-07-14T00:00:00Z</vt:filetime>
  </property>
  <property fmtid="{D5CDD505-2E9C-101B-9397-08002B2CF9AE}" pid="3" name="LastSaved">
    <vt:filetime>2018-10-17T00:00:00Z</vt:filetime>
  </property>
</Properties>
</file>